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2" Type="http://schemas.openxmlformats.org/officeDocument/2006/relationships/slide" Target="slides/slide6.xml"/><Relationship Id="rId28" Type="http://schemas.openxmlformats.org/officeDocument/2006/relationships/slide" Target="slides/slide22.xml"/><Relationship Id="rId17" Type="http://schemas.openxmlformats.org/officeDocument/2006/relationships/slide" Target="slides/slide11.xml"/><Relationship Id="rId57" Type="http://schemas.openxmlformats.org/officeDocument/2006/relationships/slide" Target="slides/slide51.xml"/><Relationship Id="rId59" Type="http://schemas.openxmlformats.org/officeDocument/2006/relationships/slide" Target="slides/slide53.xml"/><Relationship Id="rId51" Type="http://schemas.openxmlformats.org/officeDocument/2006/relationships/slide" Target="slides/slide45.xml"/><Relationship Id="rId44" Type="http://schemas.openxmlformats.org/officeDocument/2006/relationships/slide" Target="slides/slide38.xml"/><Relationship Id="rId56" Type="http://schemas.openxmlformats.org/officeDocument/2006/relationships/slide" Target="slides/slide50.xml"/><Relationship Id="rId37" Type="http://schemas.openxmlformats.org/officeDocument/2006/relationships/slide" Target="slides/slide31.xml"/><Relationship Id="rId60" Type="http://schemas.openxmlformats.org/officeDocument/2006/relationships/slide" Target="slides/slide54.xml"/><Relationship Id="rId18" Type="http://schemas.openxmlformats.org/officeDocument/2006/relationships/slide" Target="slides/slide12.xml"/><Relationship Id="rId32" Type="http://schemas.openxmlformats.org/officeDocument/2006/relationships/slide" Target="slides/slide26.xml"/><Relationship Id="rId22" Type="http://schemas.openxmlformats.org/officeDocument/2006/relationships/slide" Target="slides/slide16.xml"/><Relationship Id="rId34" Type="http://schemas.openxmlformats.org/officeDocument/2006/relationships/slide" Target="slides/slide28.xml"/><Relationship Id="rId8" Type="http://schemas.openxmlformats.org/officeDocument/2006/relationships/slide" Target="slides/slide2.xml"/><Relationship Id="rId35" Type="http://schemas.openxmlformats.org/officeDocument/2006/relationships/slide" Target="slides/slide29.xml"/><Relationship Id="rId47" Type="http://schemas.openxmlformats.org/officeDocument/2006/relationships/slide" Target="slides/slide41.xml"/><Relationship Id="rId3" Type="http://schemas.openxmlformats.org/officeDocument/2006/relationships/presProps" Target="presProps.xml"/><Relationship Id="rId10" Type="http://schemas.openxmlformats.org/officeDocument/2006/relationships/slide" Target="slides/slide4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5" Type="http://schemas.openxmlformats.org/officeDocument/2006/relationships/slide" Target="slides/slide19.xml"/><Relationship Id="rId49" Type="http://schemas.openxmlformats.org/officeDocument/2006/relationships/slide" Target="slides/slide43.xml"/><Relationship Id="rId21" Type="http://schemas.openxmlformats.org/officeDocument/2006/relationships/slide" Target="slides/slide15.xml"/><Relationship Id="rId41" Type="http://schemas.openxmlformats.org/officeDocument/2006/relationships/slide" Target="slides/slide35.xml"/><Relationship Id="rId2" Type="http://schemas.openxmlformats.org/officeDocument/2006/relationships/printerSettings" Target="printerSettings/printerSettings1.bin"/><Relationship Id="rId5" Type="http://schemas.openxmlformats.org/officeDocument/2006/relationships/theme" Target="theme/theme1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39" Type="http://schemas.openxmlformats.org/officeDocument/2006/relationships/slide" Target="slides/slide33.xml"/><Relationship Id="rId62" Type="http://schemas.openxmlformats.org/officeDocument/2006/relationships/slide" Target="slides/slide56.xml"/><Relationship Id="rId13" Type="http://schemas.openxmlformats.org/officeDocument/2006/relationships/slide" Target="slides/slide7.xml"/><Relationship Id="rId26" Type="http://schemas.openxmlformats.org/officeDocument/2006/relationships/slide" Target="slides/slide20.xml"/><Relationship Id="rId15" Type="http://schemas.openxmlformats.org/officeDocument/2006/relationships/slide" Target="slides/slide9.xml"/><Relationship Id="rId53" Type="http://schemas.openxmlformats.org/officeDocument/2006/relationships/slide" Target="slides/slide47.xml"/><Relationship Id="rId20" Type="http://schemas.openxmlformats.org/officeDocument/2006/relationships/slide" Target="slides/slide14.xml"/><Relationship Id="rId45" Type="http://schemas.openxmlformats.org/officeDocument/2006/relationships/slide" Target="slides/slide39.xml"/><Relationship Id="rId58" Type="http://schemas.openxmlformats.org/officeDocument/2006/relationships/slide" Target="slides/slide52.xml"/><Relationship Id="rId14" Type="http://schemas.openxmlformats.org/officeDocument/2006/relationships/slide" Target="slides/slide8.xml"/><Relationship Id="rId48" Type="http://schemas.openxmlformats.org/officeDocument/2006/relationships/slide" Target="slides/slide42.xml"/><Relationship Id="rId7" Type="http://schemas.openxmlformats.org/officeDocument/2006/relationships/slide" Target="slides/slide1.xml"/><Relationship Id="rId42" Type="http://schemas.openxmlformats.org/officeDocument/2006/relationships/slide" Target="slides/slide36.xml"/><Relationship Id="rId36" Type="http://schemas.openxmlformats.org/officeDocument/2006/relationships/slide" Target="slides/slide30.xml"/><Relationship Id="rId61" Type="http://schemas.openxmlformats.org/officeDocument/2006/relationships/slide" Target="slides/slide55.xml"/><Relationship Id="rId4" Type="http://schemas.openxmlformats.org/officeDocument/2006/relationships/viewProps" Target="viewProps.xml"/><Relationship Id="rId29" Type="http://schemas.openxmlformats.org/officeDocument/2006/relationships/slide" Target="slides/slide23.xml"/><Relationship Id="rId6" Type="http://schemas.openxmlformats.org/officeDocument/2006/relationships/tableStyles" Target="tableStyles.xml"/><Relationship Id="rId19" Type="http://schemas.openxmlformats.org/officeDocument/2006/relationships/slide" Target="slides/slide13.xml"/><Relationship Id="rId16" Type="http://schemas.openxmlformats.org/officeDocument/2006/relationships/slide" Target="slides/slide10.xml"/><Relationship Id="rId63" Type="http://schemas.openxmlformats.org/officeDocument/2006/relationships/slide" Target="slides/slide57.xml"/><Relationship Id="rId9" Type="http://schemas.openxmlformats.org/officeDocument/2006/relationships/slide" Target="slides/slide3.xml"/><Relationship Id="rId1" Type="http://schemas.openxmlformats.org/officeDocument/2006/relationships/slideMaster" Target="slideMasters/slideMaster1.xml"/><Relationship Id="rId52" Type="http://schemas.openxmlformats.org/officeDocument/2006/relationships/slide" Target="slides/slide46.xml"/><Relationship Id="rId40" Type="http://schemas.openxmlformats.org/officeDocument/2006/relationships/slide" Target="slides/slide34.xml"/><Relationship Id="rId24" Type="http://schemas.openxmlformats.org/officeDocument/2006/relationships/slide" Target="slides/slide18.xml"/><Relationship Id="rId43" Type="http://schemas.openxmlformats.org/officeDocument/2006/relationships/slide" Target="slides/slide37.xml"/><Relationship Id="rId54" Type="http://schemas.openxmlformats.org/officeDocument/2006/relationships/slide" Target="slides/slide48.xml"/><Relationship Id="rId50" Type="http://schemas.openxmlformats.org/officeDocument/2006/relationships/slide" Target="slides/slide44.xml"/><Relationship Id="rId23" Type="http://schemas.openxmlformats.org/officeDocument/2006/relationships/slide" Target="slides/slide17.xml"/><Relationship Id="rId33" Type="http://schemas.openxmlformats.org/officeDocument/2006/relationships/slide" Target="slides/slide27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1" Type="http://schemas.openxmlformats.org/officeDocument/2006/relationships/slide" Target="slides/slide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2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4" Type="http://schemas.openxmlformats.org/officeDocument/2006/relationships/slideLayout" Target="../slideLayouts/slideLayout4.xml"/><Relationship Id="rId2" Type="http://schemas.openxmlformats.org/officeDocument/2006/relationships/slideLayout" Target="../slideLayouts/slideLayout2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